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06937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мая по 20 ч. 16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7-12, днем порывы 15-18 м/с. Температура воздуха ночью 10-12,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мая 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9906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28176</TotalTime>
  <Words>596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5270</cp:revision>
  <cp:lastPrinted>2021-07-01T03:56:27Z</cp:lastPrinted>
  <dcterms:created xsi:type="dcterms:W3CDTF">2018-03-27T06:03:00Z</dcterms:created>
  <dcterms:modified xsi:type="dcterms:W3CDTF">2026-05-15T07:56:20Z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